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93" r:id="rId18"/>
    <p:sldId id="294" r:id="rId19"/>
    <p:sldId id="268" r:id="rId20"/>
    <p:sldId id="269" r:id="rId21"/>
    <p:sldId id="270" r:id="rId22"/>
    <p:sldId id="271" r:id="rId23"/>
    <p:sldId id="284" r:id="rId24"/>
    <p:sldId id="272" r:id="rId25"/>
    <p:sldId id="276" r:id="rId26"/>
    <p:sldId id="277" r:id="rId27"/>
    <p:sldId id="266" r:id="rId28"/>
    <p:sldId id="267" r:id="rId29"/>
    <p:sldId id="273" r:id="rId30"/>
    <p:sldId id="287" r:id="rId31"/>
    <p:sldId id="265" r:id="rId32"/>
    <p:sldId id="274" r:id="rId33"/>
    <p:sldId id="278" r:id="rId34"/>
    <p:sldId id="279" r:id="rId35"/>
    <p:sldId id="283" r:id="rId36"/>
    <p:sldId id="289" r:id="rId37"/>
    <p:sldId id="290" r:id="rId38"/>
    <p:sldId id="29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/>
              <a:t>스포츠웨어 쇼핑몰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-23.01.30)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7-7.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(7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-23.01.31)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8CCCF-B97A-4DAC-8DBF-94FB9DFC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04" y="1690688"/>
            <a:ext cx="9378191" cy="49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7-8.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(8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필드 추가</a:t>
            </a:r>
            <a:r>
              <a:rPr lang="en-US" altLang="ko-KR" dirty="0"/>
              <a:t>-23.02.13)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49594-6F8E-4299-BB80-A124176F91AC}"/>
              </a:ext>
            </a:extLst>
          </p:cNvPr>
          <p:cNvSpPr txBox="1"/>
          <p:nvPr/>
        </p:nvSpPr>
        <p:spPr>
          <a:xfrm>
            <a:off x="2380014" y="5192784"/>
            <a:ext cx="743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Product</a:t>
            </a:r>
            <a:r>
              <a:rPr lang="ko-KR" altLang="en-US" dirty="0"/>
              <a:t> 테이블에 상품등록일</a:t>
            </a:r>
            <a:r>
              <a:rPr lang="en-US" altLang="ko-KR" dirty="0"/>
              <a:t>(</a:t>
            </a:r>
            <a:r>
              <a:rPr lang="en-US" altLang="ko-KR" dirty="0" err="1"/>
              <a:t>p_date</a:t>
            </a:r>
            <a:r>
              <a:rPr lang="en-US" altLang="ko-KR" dirty="0"/>
              <a:t>), </a:t>
            </a:r>
            <a:r>
              <a:rPr lang="ko-KR" altLang="en-US" dirty="0" err="1"/>
              <a:t>상품카테고리</a:t>
            </a:r>
            <a:r>
              <a:rPr lang="en-US" altLang="ko-KR" dirty="0"/>
              <a:t>(</a:t>
            </a:r>
            <a:r>
              <a:rPr lang="en-US" altLang="ko-KR" dirty="0" err="1"/>
              <a:t>p_category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440AD6-7AD8-4C5B-B86E-B2322B63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39" y="1993734"/>
            <a:ext cx="445832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5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1.31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23/01/31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23/1/31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825625"/>
            <a:ext cx="11627141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IDao.xml, IDao.java </a:t>
            </a:r>
            <a:r>
              <a:rPr lang="ko-KR" altLang="en-US" dirty="0"/>
              <a:t>파일 세분화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분담한 테이블명 참조하여 파일명 재지정</a:t>
            </a:r>
            <a:endParaRPr lang="en-US" altLang="ko-KR" dirty="0"/>
          </a:p>
          <a:p>
            <a:pPr lvl="3"/>
            <a:r>
              <a:rPr lang="ko-KR" altLang="en-US" dirty="0"/>
              <a:t>리뷰 </a:t>
            </a:r>
            <a:r>
              <a:rPr lang="en-US" altLang="ko-KR" dirty="0"/>
              <a:t>: ReviewDao.xml</a:t>
            </a:r>
          </a:p>
          <a:p>
            <a:pPr lvl="3"/>
            <a:r>
              <a:rPr lang="ko-KR" altLang="en-US" dirty="0"/>
              <a:t>장바구니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CartDao.xml</a:t>
            </a:r>
          </a:p>
          <a:p>
            <a:pPr lvl="3"/>
            <a:r>
              <a:rPr lang="ko-KR" altLang="en-US" dirty="0"/>
              <a:t>회원관리 </a:t>
            </a:r>
            <a:r>
              <a:rPr lang="en-US" altLang="ko-KR" dirty="0"/>
              <a:t>: MemberDao.xml</a:t>
            </a:r>
          </a:p>
          <a:p>
            <a:pPr lvl="3"/>
            <a:r>
              <a:rPr lang="ko-KR" altLang="en-US" dirty="0"/>
              <a:t>주문관리자 </a:t>
            </a:r>
            <a:r>
              <a:rPr lang="en-US" altLang="ko-KR" dirty="0"/>
              <a:t>: AdminDao.xml</a:t>
            </a:r>
          </a:p>
          <a:p>
            <a:pPr lvl="3"/>
            <a:r>
              <a:rPr lang="ko-KR" altLang="en-US" dirty="0"/>
              <a:t>주문 </a:t>
            </a:r>
            <a:r>
              <a:rPr lang="en-US" altLang="ko-KR" dirty="0"/>
              <a:t>: OrderDao.xml</a:t>
            </a:r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폴더 안에 분담한 테이블명 참조하여 폴더 생성 후 작업 시작</a:t>
            </a:r>
            <a:endParaRPr lang="en-US" altLang="ko-KR" dirty="0"/>
          </a:p>
          <a:p>
            <a:r>
              <a:rPr lang="ko-KR" altLang="en-US" dirty="0"/>
              <a:t>테이블 참조한 </a:t>
            </a:r>
            <a:r>
              <a:rPr lang="en-US" altLang="ko-KR" dirty="0"/>
              <a:t>Dto.java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생성 후</a:t>
            </a:r>
            <a:r>
              <a:rPr lang="en-US" altLang="ko-KR" dirty="0"/>
              <a:t> </a:t>
            </a:r>
            <a:r>
              <a:rPr lang="en-US" altLang="ko-KR" dirty="0" err="1"/>
              <a:t>Sourcetree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재배포</a:t>
            </a:r>
            <a:endParaRPr lang="en-US" altLang="ko-KR" dirty="0"/>
          </a:p>
          <a:p>
            <a:r>
              <a:rPr lang="en-US" altLang="ko-KR" dirty="0" err="1"/>
              <a:t>micky.sports.shop.service</a:t>
            </a:r>
            <a:r>
              <a:rPr lang="en-US" altLang="ko-KR" dirty="0"/>
              <a:t> </a:t>
            </a:r>
            <a:r>
              <a:rPr lang="ko-KR" altLang="en-US" dirty="0"/>
              <a:t>패키지 세분화하여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1100</Words>
  <Application>Microsoft Office PowerPoint</Application>
  <PresentationFormat>와이드스크린</PresentationFormat>
  <Paragraphs>179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삭제-23.01.30)</vt:lpstr>
      <vt:lpstr>7-7. Erd-table  (7차-필드명 수정-23.01.31)</vt:lpstr>
      <vt:lpstr>7-8. Erd-table  (8차-필드 추가-23.02.13)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  <vt:lpstr>23/1/31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199</cp:revision>
  <dcterms:created xsi:type="dcterms:W3CDTF">2022-12-01T05:39:42Z</dcterms:created>
  <dcterms:modified xsi:type="dcterms:W3CDTF">2023-02-13T07:03:59Z</dcterms:modified>
  <cp:version/>
</cp:coreProperties>
</file>